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61" r:id="rId4"/>
    <p:sldId id="257" r:id="rId5"/>
    <p:sldId id="259" r:id="rId6"/>
  </p:sldIdLst>
  <p:sldSz cx="8999538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22D"/>
    <a:srgbClr val="FFF5D0"/>
    <a:srgbClr val="990033"/>
    <a:srgbClr val="EBE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79" d="100"/>
          <a:sy n="79" d="100"/>
        </p:scale>
        <p:origin x="8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svg>
</file>

<file path=ppt/media/image3.png>
</file>

<file path=ppt/media/image30.jpg>
</file>

<file path=ppt/media/image31.tmp>
</file>

<file path=ppt/media/image4.svg>
</file>

<file path=ppt/media/image5.png>
</file>

<file path=ppt/media/image6.svg>
</file>

<file path=ppt/media/image7.tmp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2356703"/>
            <a:ext cx="7649607" cy="501340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7563446"/>
            <a:ext cx="6749654" cy="3476717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373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072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766678"/>
            <a:ext cx="1940525" cy="122035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766678"/>
            <a:ext cx="5709082" cy="122035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14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272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3590057"/>
            <a:ext cx="7762102" cy="5990088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9636813"/>
            <a:ext cx="7762102" cy="3150046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634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3833390"/>
            <a:ext cx="3824804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3833390"/>
            <a:ext cx="3824804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925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766681"/>
            <a:ext cx="7762102" cy="278337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3530053"/>
            <a:ext cx="3807226" cy="1730025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5260078"/>
            <a:ext cx="3807226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3530053"/>
            <a:ext cx="3825976" cy="1730025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5260078"/>
            <a:ext cx="3825976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7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00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429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960014"/>
            <a:ext cx="2902585" cy="336005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2073367"/>
            <a:ext cx="4556016" cy="10233485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4320064"/>
            <a:ext cx="2902585" cy="8003453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54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960014"/>
            <a:ext cx="2902585" cy="336005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2073367"/>
            <a:ext cx="4556016" cy="10233485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4320064"/>
            <a:ext cx="2902585" cy="8003453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540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766681"/>
            <a:ext cx="7762102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3833390"/>
            <a:ext cx="7762102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13346867"/>
            <a:ext cx="20248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AA703-D9E9-4B26-B55E-A5379E270C1F}" type="datetimeFigureOut">
              <a:rPr lang="de-DE" smtClean="0"/>
              <a:t>21.03.2022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13346867"/>
            <a:ext cx="303734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13346867"/>
            <a:ext cx="20248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5372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13" Type="http://schemas.openxmlformats.org/officeDocument/2006/relationships/image" Target="../media/image12.jpg"/><Relationship Id="rId1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jp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svg"/><Relationship Id="rId15" Type="http://schemas.openxmlformats.org/officeDocument/2006/relationships/image" Target="../media/image14.jpg"/><Relationship Id="rId10" Type="http://schemas.openxmlformats.org/officeDocument/2006/relationships/image" Target="../media/image9.jpg"/><Relationship Id="rId19" Type="http://schemas.openxmlformats.org/officeDocument/2006/relationships/image" Target="../media/image18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13" Type="http://schemas.openxmlformats.org/officeDocument/2006/relationships/image" Target="../media/image19.jpg"/><Relationship Id="rId18" Type="http://schemas.openxmlformats.org/officeDocument/2006/relationships/image" Target="../media/image24.jpg"/><Relationship Id="rId3" Type="http://schemas.openxmlformats.org/officeDocument/2006/relationships/image" Target="../media/image2.svg"/><Relationship Id="rId21" Type="http://schemas.openxmlformats.org/officeDocument/2006/relationships/image" Target="../media/image27.jpg"/><Relationship Id="rId7" Type="http://schemas.openxmlformats.org/officeDocument/2006/relationships/image" Target="../media/image6.svg"/><Relationship Id="rId12" Type="http://schemas.openxmlformats.org/officeDocument/2006/relationships/image" Target="../media/image18.svg"/><Relationship Id="rId17" Type="http://schemas.openxmlformats.org/officeDocument/2006/relationships/image" Target="../media/image23.jpg"/><Relationship Id="rId2" Type="http://schemas.openxmlformats.org/officeDocument/2006/relationships/image" Target="../media/image1.png"/><Relationship Id="rId16" Type="http://schemas.openxmlformats.org/officeDocument/2006/relationships/image" Target="../media/image22.jpg"/><Relationship Id="rId20" Type="http://schemas.openxmlformats.org/officeDocument/2006/relationships/image" Target="../media/image2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4.svg"/><Relationship Id="rId15" Type="http://schemas.openxmlformats.org/officeDocument/2006/relationships/image" Target="../media/image21.jpg"/><Relationship Id="rId23" Type="http://schemas.openxmlformats.org/officeDocument/2006/relationships/image" Target="../media/image29.svg"/><Relationship Id="rId10" Type="http://schemas.openxmlformats.org/officeDocument/2006/relationships/image" Target="../media/image16.svg"/><Relationship Id="rId19" Type="http://schemas.openxmlformats.org/officeDocument/2006/relationships/image" Target="../media/image25.jpg"/><Relationship Id="rId4" Type="http://schemas.openxmlformats.org/officeDocument/2006/relationships/image" Target="../media/image3.png"/><Relationship Id="rId9" Type="http://schemas.openxmlformats.org/officeDocument/2006/relationships/image" Target="../media/image15.png"/><Relationship Id="rId14" Type="http://schemas.openxmlformats.org/officeDocument/2006/relationships/image" Target="../media/image20.jpg"/><Relationship Id="rId22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13" Type="http://schemas.openxmlformats.org/officeDocument/2006/relationships/image" Target="../media/image21.jpg"/><Relationship Id="rId18" Type="http://schemas.openxmlformats.org/officeDocument/2006/relationships/image" Target="../media/image12.jp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8.svg"/><Relationship Id="rId17" Type="http://schemas.openxmlformats.org/officeDocument/2006/relationships/image" Target="../media/image11.jpg"/><Relationship Id="rId2" Type="http://schemas.openxmlformats.org/officeDocument/2006/relationships/image" Target="../media/image1.png"/><Relationship Id="rId16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4.svg"/><Relationship Id="rId15" Type="http://schemas.openxmlformats.org/officeDocument/2006/relationships/image" Target="../media/image9.jpg"/><Relationship Id="rId10" Type="http://schemas.openxmlformats.org/officeDocument/2006/relationships/image" Target="../media/image16.svg"/><Relationship Id="rId19" Type="http://schemas.openxmlformats.org/officeDocument/2006/relationships/image" Target="../media/image13.jpg"/><Relationship Id="rId4" Type="http://schemas.openxmlformats.org/officeDocument/2006/relationships/image" Target="../media/image3.png"/><Relationship Id="rId9" Type="http://schemas.openxmlformats.org/officeDocument/2006/relationships/image" Target="../media/image15.png"/><Relationship Id="rId14" Type="http://schemas.openxmlformats.org/officeDocument/2006/relationships/image" Target="../media/image3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8353" y="5879271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Hier steht Text.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4352D62C-836D-4493-9536-317F04FDA9BD}"/>
              </a:ext>
            </a:extLst>
          </p:cNvPr>
          <p:cNvSpPr/>
          <p:nvPr/>
        </p:nvSpPr>
        <p:spPr>
          <a:xfrm>
            <a:off x="8476586" y="524659"/>
            <a:ext cx="157446" cy="169558"/>
          </a:xfrm>
          <a:prstGeom prst="ellipse">
            <a:avLst/>
          </a:prstGeom>
          <a:solidFill>
            <a:srgbClr val="FFC000"/>
          </a:solidFill>
          <a:ln>
            <a:solidFill>
              <a:srgbClr val="EBE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F18B9DD6-73EC-4A10-95CD-68A759B3E87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8" b="10004"/>
          <a:stretch/>
        </p:blipFill>
        <p:spPr>
          <a:xfrm>
            <a:off x="-2" y="736156"/>
            <a:ext cx="8999537" cy="484462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pic>
        <p:nvPicPr>
          <p:cNvPr id="26" name="Grafik 25" descr="Ein Bild, das Tasse, Tisch, Glas, Essen enthält.&#10;&#10;Automatisch generierte Beschreibung">
            <a:extLst>
              <a:ext uri="{FF2B5EF4-FFF2-40B4-BE49-F238E27FC236}">
                <a16:creationId xmlns:a16="http://schemas.microsoft.com/office/drawing/2014/main" id="{E927C3F7-8221-400B-9003-B59D405C757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63" y="7985412"/>
            <a:ext cx="2160000" cy="2160000"/>
          </a:xfrm>
          <a:prstGeom prst="rect">
            <a:avLst/>
          </a:prstGeom>
        </p:spPr>
      </p:pic>
      <p:pic>
        <p:nvPicPr>
          <p:cNvPr id="28" name="Grafik 27" descr="Ein Bild, das Tisch, Tasse, Glas enthält.&#10;&#10;Automatisch generierte Beschreibung">
            <a:extLst>
              <a:ext uri="{FF2B5EF4-FFF2-40B4-BE49-F238E27FC236}">
                <a16:creationId xmlns:a16="http://schemas.microsoft.com/office/drawing/2014/main" id="{98A8C672-FA9F-455E-9E50-36D31FBD0BC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76" y="10690937"/>
            <a:ext cx="2160000" cy="2160000"/>
          </a:xfrm>
          <a:prstGeom prst="rect">
            <a:avLst/>
          </a:prstGeom>
        </p:spPr>
      </p:pic>
      <p:pic>
        <p:nvPicPr>
          <p:cNvPr id="30" name="Grafik 29" descr="Ein Bild, das Tasse, Tisch, Glas, Getränk enthält.&#10;&#10;Automatisch generierte Beschreibung">
            <a:extLst>
              <a:ext uri="{FF2B5EF4-FFF2-40B4-BE49-F238E27FC236}">
                <a16:creationId xmlns:a16="http://schemas.microsoft.com/office/drawing/2014/main" id="{70AA3149-0876-4BA7-8368-E9DB149D24E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080" y="7985412"/>
            <a:ext cx="2160000" cy="2160000"/>
          </a:xfrm>
          <a:prstGeom prst="rect">
            <a:avLst/>
          </a:prstGeom>
        </p:spPr>
      </p:pic>
      <p:pic>
        <p:nvPicPr>
          <p:cNvPr id="32" name="Grafik 31" descr="Ein Bild, das Tasse, Tisch, Glas, Teller enthält.&#10;&#10;Automatisch generierte Beschreibung">
            <a:extLst>
              <a:ext uri="{FF2B5EF4-FFF2-40B4-BE49-F238E27FC236}">
                <a16:creationId xmlns:a16="http://schemas.microsoft.com/office/drawing/2014/main" id="{D0835600-754E-41E0-B53E-D5A06928037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63" y="10800351"/>
            <a:ext cx="2160000" cy="2160000"/>
          </a:xfrm>
          <a:prstGeom prst="rect">
            <a:avLst/>
          </a:prstGeom>
        </p:spPr>
      </p:pic>
      <p:pic>
        <p:nvPicPr>
          <p:cNvPr id="34" name="Grafik 33" descr="Ein Bild, das Tisch, Tasse, Glas, drinnen enthält.&#10;&#10;Automatisch generierte Beschreibung">
            <a:extLst>
              <a:ext uri="{FF2B5EF4-FFF2-40B4-BE49-F238E27FC236}">
                <a16:creationId xmlns:a16="http://schemas.microsoft.com/office/drawing/2014/main" id="{16AFC5B9-975F-44A4-A774-D592AE3AE3A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080" y="10690937"/>
            <a:ext cx="2160000" cy="2160000"/>
          </a:xfrm>
          <a:prstGeom prst="rect">
            <a:avLst/>
          </a:prstGeom>
        </p:spPr>
      </p:pic>
      <p:pic>
        <p:nvPicPr>
          <p:cNvPr id="36" name="Grafik 35" descr="Ein Bild, das Tisch, Tasse, drinnen, Glas enthält.&#10;&#10;Automatisch generierte Beschreibung">
            <a:extLst>
              <a:ext uri="{FF2B5EF4-FFF2-40B4-BE49-F238E27FC236}">
                <a16:creationId xmlns:a16="http://schemas.microsoft.com/office/drawing/2014/main" id="{8CE1424B-6D5E-45BB-95E8-9D050EB7CAD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76" y="7985412"/>
            <a:ext cx="2160000" cy="2160000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1E6BC416-2170-4BEC-BD05-11B2EA207217}"/>
              </a:ext>
            </a:extLst>
          </p:cNvPr>
          <p:cNvSpPr txBox="1"/>
          <p:nvPr/>
        </p:nvSpPr>
        <p:spPr>
          <a:xfrm>
            <a:off x="471165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Früchtetee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153EDB89-E83E-4435-9AFD-89C3663946A0}"/>
              </a:ext>
            </a:extLst>
          </p:cNvPr>
          <p:cNvSpPr txBox="1"/>
          <p:nvPr/>
        </p:nvSpPr>
        <p:spPr>
          <a:xfrm>
            <a:off x="3302295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Kräutertee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DEA304AC-EF2F-4415-970C-FF265575884E}"/>
              </a:ext>
            </a:extLst>
          </p:cNvPr>
          <p:cNvSpPr txBox="1"/>
          <p:nvPr/>
        </p:nvSpPr>
        <p:spPr>
          <a:xfrm>
            <a:off x="6199117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Weißer Tee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428B4F89-F2E7-4FDC-969E-82DA44532209}"/>
              </a:ext>
            </a:extLst>
          </p:cNvPr>
          <p:cNvSpPr txBox="1"/>
          <p:nvPr/>
        </p:nvSpPr>
        <p:spPr>
          <a:xfrm>
            <a:off x="481185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Rooibostee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3D34606-2F77-45CE-8432-AB0F1224ADEC}"/>
              </a:ext>
            </a:extLst>
          </p:cNvPr>
          <p:cNvSpPr txBox="1"/>
          <p:nvPr/>
        </p:nvSpPr>
        <p:spPr>
          <a:xfrm>
            <a:off x="3312315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Schwarzer Tee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AAC6CA43-85BD-4886-BB21-D5B8D910212B}"/>
              </a:ext>
            </a:extLst>
          </p:cNvPr>
          <p:cNvSpPr txBox="1"/>
          <p:nvPr/>
        </p:nvSpPr>
        <p:spPr>
          <a:xfrm>
            <a:off x="6209137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Grüner Tee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10944" t="18065" r="42082" b="19764"/>
          <a:stretch/>
        </p:blipFill>
        <p:spPr>
          <a:xfrm rot="20548311">
            <a:off x="8184380" y="6891670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rcRect l="10944" t="18065" r="42082" b="19764"/>
          <a:stretch/>
        </p:blipFill>
        <p:spPr>
          <a:xfrm rot="20548311" flipH="1" flipV="1">
            <a:off x="117508" y="5309111"/>
            <a:ext cx="707308" cy="93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1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-3" y="1402211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Schwarzer Tee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4352D62C-836D-4493-9536-317F04FDA9BD}"/>
              </a:ext>
            </a:extLst>
          </p:cNvPr>
          <p:cNvSpPr/>
          <p:nvPr/>
        </p:nvSpPr>
        <p:spPr>
          <a:xfrm>
            <a:off x="8476586" y="524659"/>
            <a:ext cx="157446" cy="169558"/>
          </a:xfrm>
          <a:prstGeom prst="ellipse">
            <a:avLst/>
          </a:prstGeom>
          <a:solidFill>
            <a:srgbClr val="FFC000"/>
          </a:solidFill>
          <a:ln>
            <a:solidFill>
              <a:srgbClr val="EBE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>
            <a:off x="8176024" y="2414610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 flipH="1" flipV="1">
            <a:off x="109152" y="832051"/>
            <a:ext cx="707308" cy="936124"/>
          </a:xfrm>
          <a:prstGeom prst="rect">
            <a:avLst/>
          </a:prstGeom>
        </p:spPr>
      </p:pic>
      <p:pic>
        <p:nvPicPr>
          <p:cNvPr id="3" name="Grafik 2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51E93E94-7AF3-42DA-824C-E381C4A22DE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4" y="3294264"/>
            <a:ext cx="2520000" cy="1527750"/>
          </a:xfrm>
          <a:prstGeom prst="rect">
            <a:avLst/>
          </a:prstGeom>
        </p:spPr>
      </p:pic>
      <p:pic>
        <p:nvPicPr>
          <p:cNvPr id="6" name="Grafik 5" descr="Ein Bild, das Teller, Getränk, Tee, Essen enthält.&#10;&#10;Automatisch generierte Beschreibung">
            <a:extLst>
              <a:ext uri="{FF2B5EF4-FFF2-40B4-BE49-F238E27FC236}">
                <a16:creationId xmlns:a16="http://schemas.microsoft.com/office/drawing/2014/main" id="{6E98128F-A68D-443D-93AA-8A11FD6D1F9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71" y="3294264"/>
            <a:ext cx="2520000" cy="1527750"/>
          </a:xfrm>
          <a:prstGeom prst="rect">
            <a:avLst/>
          </a:prstGeom>
        </p:spPr>
      </p:pic>
      <p:pic>
        <p:nvPicPr>
          <p:cNvPr id="9" name="Grafik 8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64BBEA4C-853F-450A-9B5F-EDB3897B91E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4" y="3294264"/>
            <a:ext cx="2520000" cy="1527750"/>
          </a:xfrm>
          <a:prstGeom prst="rect">
            <a:avLst/>
          </a:prstGeom>
        </p:spPr>
      </p:pic>
      <p:pic>
        <p:nvPicPr>
          <p:cNvPr id="12" name="Grafik 11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05EE8DE1-C557-4991-9FD8-2D6C83746ED1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19" y="10255316"/>
            <a:ext cx="2520000" cy="1527750"/>
          </a:xfrm>
          <a:prstGeom prst="rect">
            <a:avLst/>
          </a:prstGeom>
        </p:spPr>
      </p:pic>
      <p:pic>
        <p:nvPicPr>
          <p:cNvPr id="16" name="Grafik 15" descr="Ein Bild, das Essen, Tee, Getränk enthält.&#10;&#10;Automatisch generierte Beschreibung">
            <a:extLst>
              <a:ext uri="{FF2B5EF4-FFF2-40B4-BE49-F238E27FC236}">
                <a16:creationId xmlns:a16="http://schemas.microsoft.com/office/drawing/2014/main" id="{AE89E195-4ECB-44DF-8A7E-A7504F589B6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72" y="10219403"/>
            <a:ext cx="2520000" cy="1527750"/>
          </a:xfrm>
          <a:prstGeom prst="rect">
            <a:avLst/>
          </a:prstGeom>
        </p:spPr>
      </p:pic>
      <p:pic>
        <p:nvPicPr>
          <p:cNvPr id="19" name="Grafik 18" descr="Ein Bild, das Tee, Essen, Getränk enthält.&#10;&#10;Automatisch generierte Beschreibung">
            <a:extLst>
              <a:ext uri="{FF2B5EF4-FFF2-40B4-BE49-F238E27FC236}">
                <a16:creationId xmlns:a16="http://schemas.microsoft.com/office/drawing/2014/main" id="{969AD67E-C87C-4AFE-B922-295917C3040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5" y="10219403"/>
            <a:ext cx="2520000" cy="1527750"/>
          </a:xfrm>
          <a:prstGeom prst="rect">
            <a:avLst/>
          </a:prstGeom>
        </p:spPr>
      </p:pic>
      <p:pic>
        <p:nvPicPr>
          <p:cNvPr id="23" name="Grafik 22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7113A4C5-9BFF-46EA-AB68-DAB7717C679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983" y="6840792"/>
            <a:ext cx="2520000" cy="1527750"/>
          </a:xfrm>
          <a:prstGeom prst="rect">
            <a:avLst/>
          </a:prstGeom>
        </p:spPr>
      </p:pic>
      <p:pic>
        <p:nvPicPr>
          <p:cNvPr id="27" name="Grafik 26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ED414CDA-49EC-49E6-9B82-045BB115E7F8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946" y="6844052"/>
            <a:ext cx="2520000" cy="1527750"/>
          </a:xfrm>
          <a:prstGeom prst="rect">
            <a:avLst/>
          </a:prstGeom>
        </p:spPr>
      </p:pic>
      <p:pic>
        <p:nvPicPr>
          <p:cNvPr id="31" name="Grafik 30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631BCA8B-BFDA-4798-AFB1-AADD75856D6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48" y="6840792"/>
            <a:ext cx="2520000" cy="1527750"/>
          </a:xfrm>
          <a:prstGeom prst="rect">
            <a:avLst/>
          </a:prstGeom>
        </p:spPr>
      </p:pic>
      <p:sp>
        <p:nvSpPr>
          <p:cNvPr id="54" name="Textfeld 53">
            <a:extLst>
              <a:ext uri="{FF2B5EF4-FFF2-40B4-BE49-F238E27FC236}">
                <a16:creationId xmlns:a16="http://schemas.microsoft.com/office/drawing/2014/main" id="{196F97AB-A4F0-41C8-BDD7-25C63716BAF2}"/>
              </a:ext>
            </a:extLst>
          </p:cNvPr>
          <p:cNvSpPr txBox="1"/>
          <p:nvPr/>
        </p:nvSpPr>
        <p:spPr>
          <a:xfrm>
            <a:off x="329457" y="4841554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Ananda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2215C2A3-376B-4A6E-9395-9F90500775B7}"/>
              </a:ext>
            </a:extLst>
          </p:cNvPr>
          <p:cNvSpPr txBox="1"/>
          <p:nvPr/>
        </p:nvSpPr>
        <p:spPr>
          <a:xfrm>
            <a:off x="3360258" y="4851964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Assam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9E75E81-2874-489C-A4AB-C9B5D79FBE35}"/>
              </a:ext>
            </a:extLst>
          </p:cNvPr>
          <p:cNvSpPr txBox="1"/>
          <p:nvPr/>
        </p:nvSpPr>
        <p:spPr>
          <a:xfrm>
            <a:off x="6183924" y="4851964"/>
            <a:ext cx="2612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Assam Second </a:t>
            </a:r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Flush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C813EC8E-2D72-4407-89BA-0C2C8742B136}"/>
              </a:ext>
            </a:extLst>
          </p:cNvPr>
          <p:cNvSpPr txBox="1"/>
          <p:nvPr/>
        </p:nvSpPr>
        <p:spPr>
          <a:xfrm>
            <a:off x="498686" y="835375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China Spring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AE94FED5-856F-4CFD-B720-B4E98CD2CF08}"/>
              </a:ext>
            </a:extLst>
          </p:cNvPr>
          <p:cNvSpPr txBox="1"/>
          <p:nvPr/>
        </p:nvSpPr>
        <p:spPr>
          <a:xfrm>
            <a:off x="3455303" y="8366518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Flush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394E9364-DB4B-40FD-947A-AB17D49B919E}"/>
              </a:ext>
            </a:extLst>
          </p:cNvPr>
          <p:cNvSpPr txBox="1"/>
          <p:nvPr/>
        </p:nvSpPr>
        <p:spPr>
          <a:xfrm>
            <a:off x="6469821" y="8366518"/>
            <a:ext cx="2405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Hattfield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F3DB3CF8-F5FF-48EC-808C-F5B405629886}"/>
              </a:ext>
            </a:extLst>
          </p:cNvPr>
          <p:cNvSpPr txBox="1"/>
          <p:nvPr/>
        </p:nvSpPr>
        <p:spPr>
          <a:xfrm>
            <a:off x="426430" y="11693006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Makalbari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78752D1F-422A-4930-861E-496E6F622265}"/>
              </a:ext>
            </a:extLst>
          </p:cNvPr>
          <p:cNvSpPr txBox="1"/>
          <p:nvPr/>
        </p:nvSpPr>
        <p:spPr>
          <a:xfrm>
            <a:off x="3420943" y="1174898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Tonga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47F9361A-B90C-4DB6-B048-B7E176C87C47}"/>
              </a:ext>
            </a:extLst>
          </p:cNvPr>
          <p:cNvSpPr txBox="1"/>
          <p:nvPr/>
        </p:nvSpPr>
        <p:spPr>
          <a:xfrm>
            <a:off x="6446408" y="11730625"/>
            <a:ext cx="2405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Kaziranga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A706EE81-B9A7-4B4A-A9AD-C137AEF4C53B}"/>
              </a:ext>
            </a:extLst>
          </p:cNvPr>
          <p:cNvSpPr txBox="1"/>
          <p:nvPr/>
        </p:nvSpPr>
        <p:spPr>
          <a:xfrm>
            <a:off x="6194292" y="11850231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167B0839-EE6A-4E75-BB07-1309CB38C8B5}"/>
              </a:ext>
            </a:extLst>
          </p:cNvPr>
          <p:cNvSpPr txBox="1"/>
          <p:nvPr/>
        </p:nvSpPr>
        <p:spPr>
          <a:xfrm>
            <a:off x="3151426" y="11850231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74B3EA77-8E6C-4D3C-A045-9C16920EE4A9}"/>
              </a:ext>
            </a:extLst>
          </p:cNvPr>
          <p:cNvSpPr txBox="1"/>
          <p:nvPr/>
        </p:nvSpPr>
        <p:spPr>
          <a:xfrm>
            <a:off x="109608" y="11851886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18D3068E-1CB5-4225-B3B9-8CB216E83E9D}"/>
              </a:ext>
            </a:extLst>
          </p:cNvPr>
          <p:cNvSpPr txBox="1"/>
          <p:nvPr/>
        </p:nvSpPr>
        <p:spPr>
          <a:xfrm>
            <a:off x="6291055" y="8504507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87D32259-F4A3-43C5-BC5E-93DC619F59F7}"/>
              </a:ext>
            </a:extLst>
          </p:cNvPr>
          <p:cNvSpPr txBox="1"/>
          <p:nvPr/>
        </p:nvSpPr>
        <p:spPr>
          <a:xfrm>
            <a:off x="3248189" y="8504507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BA415D4F-9160-4CD0-AE1E-18989BCDCCE0}"/>
              </a:ext>
            </a:extLst>
          </p:cNvPr>
          <p:cNvSpPr txBox="1"/>
          <p:nvPr/>
        </p:nvSpPr>
        <p:spPr>
          <a:xfrm>
            <a:off x="206371" y="8506162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A76452D7-9061-4B62-8AF3-7E45B64A0A03}"/>
              </a:ext>
            </a:extLst>
          </p:cNvPr>
          <p:cNvSpPr txBox="1"/>
          <p:nvPr/>
        </p:nvSpPr>
        <p:spPr>
          <a:xfrm>
            <a:off x="6193909" y="4998377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80" name="Textfeld 79">
            <a:extLst>
              <a:ext uri="{FF2B5EF4-FFF2-40B4-BE49-F238E27FC236}">
                <a16:creationId xmlns:a16="http://schemas.microsoft.com/office/drawing/2014/main" id="{5433B0A0-FE83-4BEA-9E46-EFCA1A888AC3}"/>
              </a:ext>
            </a:extLst>
          </p:cNvPr>
          <p:cNvSpPr txBox="1"/>
          <p:nvPr/>
        </p:nvSpPr>
        <p:spPr>
          <a:xfrm>
            <a:off x="3214548" y="5044376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sp>
        <p:nvSpPr>
          <p:cNvPr id="83" name="Textfeld 82">
            <a:extLst>
              <a:ext uri="{FF2B5EF4-FFF2-40B4-BE49-F238E27FC236}">
                <a16:creationId xmlns:a16="http://schemas.microsoft.com/office/drawing/2014/main" id="{BCA42F4B-6DB9-4D78-8FCA-0D25DA8A9C5D}"/>
              </a:ext>
            </a:extLst>
          </p:cNvPr>
          <p:cNvSpPr txBox="1"/>
          <p:nvPr/>
        </p:nvSpPr>
        <p:spPr>
          <a:xfrm>
            <a:off x="172730" y="5046031"/>
            <a:ext cx="2737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endParaRPr lang="de-DE" dirty="0"/>
          </a:p>
        </p:txBody>
      </p: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74D08737-204F-49F8-BB99-5EFD38518214}"/>
              </a:ext>
            </a:extLst>
          </p:cNvPr>
          <p:cNvGrpSpPr/>
          <p:nvPr/>
        </p:nvGrpSpPr>
        <p:grpSpPr>
          <a:xfrm>
            <a:off x="169730" y="5984203"/>
            <a:ext cx="2624506" cy="568981"/>
            <a:chOff x="185145" y="6308791"/>
            <a:chExt cx="2624506" cy="568981"/>
          </a:xfrm>
        </p:grpSpPr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1F604BCF-4E2B-4446-BB09-D085B7D65C96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33" name="Flussdiagramm: Alternativer Prozess 32">
                <a:extLst>
                  <a:ext uri="{FF2B5EF4-FFF2-40B4-BE49-F238E27FC236}">
                    <a16:creationId xmlns:a16="http://schemas.microsoft.com/office/drawing/2014/main" id="{C04309A1-9C04-4B5D-B4E3-1E657B799701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EFE2B73C-5A57-458B-915C-0267E1A2F3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Flussdiagramm: Alternativer Prozess 52">
                <a:extLst>
                  <a:ext uri="{FF2B5EF4-FFF2-40B4-BE49-F238E27FC236}">
                    <a16:creationId xmlns:a16="http://schemas.microsoft.com/office/drawing/2014/main" id="{AB2ED333-6DBF-47BB-BC63-D5314589A844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Textfeld 84">
                <a:extLst>
                  <a:ext uri="{FF2B5EF4-FFF2-40B4-BE49-F238E27FC236}">
                    <a16:creationId xmlns:a16="http://schemas.microsoft.com/office/drawing/2014/main" id="{151674D3-2674-430F-B295-924D00B72C52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86" name="Textfeld 85">
                <a:extLst>
                  <a:ext uri="{FF2B5EF4-FFF2-40B4-BE49-F238E27FC236}">
                    <a16:creationId xmlns:a16="http://schemas.microsoft.com/office/drawing/2014/main" id="{AD5A165A-258B-4304-A5E2-331ADDE0C3AE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88" name="Grafik 87" descr="Warenkorb mit einfarbiger Füllung">
                <a:extLst>
                  <a:ext uri="{FF2B5EF4-FFF2-40B4-BE49-F238E27FC236}">
                    <a16:creationId xmlns:a16="http://schemas.microsoft.com/office/drawing/2014/main" id="{37C889D1-349E-4670-96BD-33FFB8CB23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04" name="Gleichschenkliges Dreieck 103">
              <a:extLst>
                <a:ext uri="{FF2B5EF4-FFF2-40B4-BE49-F238E27FC236}">
                  <a16:creationId xmlns:a16="http://schemas.microsoft.com/office/drawing/2014/main" id="{E5021AE8-9956-4286-8AAC-FC14A8A49B6A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Gleichschenkliges Dreieck 104">
              <a:extLst>
                <a:ext uri="{FF2B5EF4-FFF2-40B4-BE49-F238E27FC236}">
                  <a16:creationId xmlns:a16="http://schemas.microsoft.com/office/drawing/2014/main" id="{65028685-08C2-4CAA-B199-0FF90FF907BF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3" name="Gruppieren 112">
            <a:extLst>
              <a:ext uri="{FF2B5EF4-FFF2-40B4-BE49-F238E27FC236}">
                <a16:creationId xmlns:a16="http://schemas.microsoft.com/office/drawing/2014/main" id="{F771A1E6-5467-4E73-B396-E2D872EBA5E0}"/>
              </a:ext>
            </a:extLst>
          </p:cNvPr>
          <p:cNvGrpSpPr/>
          <p:nvPr/>
        </p:nvGrpSpPr>
        <p:grpSpPr>
          <a:xfrm>
            <a:off x="3205616" y="5991812"/>
            <a:ext cx="2624506" cy="568981"/>
            <a:chOff x="3300131" y="6286892"/>
            <a:chExt cx="2624506" cy="568981"/>
          </a:xfrm>
        </p:grpSpPr>
        <p:grpSp>
          <p:nvGrpSpPr>
            <p:cNvPr id="90" name="Gruppieren 89">
              <a:extLst>
                <a:ext uri="{FF2B5EF4-FFF2-40B4-BE49-F238E27FC236}">
                  <a16:creationId xmlns:a16="http://schemas.microsoft.com/office/drawing/2014/main" id="{82E8D62E-5D2C-4C5C-BD70-F0D453855F37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91" name="Flussdiagramm: Alternativer Prozess 90">
                <a:extLst>
                  <a:ext uri="{FF2B5EF4-FFF2-40B4-BE49-F238E27FC236}">
                    <a16:creationId xmlns:a16="http://schemas.microsoft.com/office/drawing/2014/main" id="{089DAD76-F16C-4A77-B387-0D3973C5FEE5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92" name="Gerader Verbinder 91">
                <a:extLst>
                  <a:ext uri="{FF2B5EF4-FFF2-40B4-BE49-F238E27FC236}">
                    <a16:creationId xmlns:a16="http://schemas.microsoft.com/office/drawing/2014/main" id="{8A73A87E-409B-4995-9E7F-CB38448D28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Flussdiagramm: Alternativer Prozess 92">
                <a:extLst>
                  <a:ext uri="{FF2B5EF4-FFF2-40B4-BE49-F238E27FC236}">
                    <a16:creationId xmlns:a16="http://schemas.microsoft.com/office/drawing/2014/main" id="{39681D37-CBF1-4DBD-A20C-A08006FBC8D1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4" name="Textfeld 93">
                <a:extLst>
                  <a:ext uri="{FF2B5EF4-FFF2-40B4-BE49-F238E27FC236}">
                    <a16:creationId xmlns:a16="http://schemas.microsoft.com/office/drawing/2014/main" id="{463D046A-E0FD-40EA-831D-DCF691A790AF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95" name="Textfeld 94">
                <a:extLst>
                  <a:ext uri="{FF2B5EF4-FFF2-40B4-BE49-F238E27FC236}">
                    <a16:creationId xmlns:a16="http://schemas.microsoft.com/office/drawing/2014/main" id="{288E60CD-0F08-4761-A1AD-D9DEEE08E3E7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96" name="Grafik 95" descr="Warenkorb mit einfarbiger Füllung">
                <a:extLst>
                  <a:ext uri="{FF2B5EF4-FFF2-40B4-BE49-F238E27FC236}">
                    <a16:creationId xmlns:a16="http://schemas.microsoft.com/office/drawing/2014/main" id="{13DE61A4-8A41-474E-B95E-AC24AFE02A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08" name="Gleichschenkliges Dreieck 107">
              <a:extLst>
                <a:ext uri="{FF2B5EF4-FFF2-40B4-BE49-F238E27FC236}">
                  <a16:creationId xmlns:a16="http://schemas.microsoft.com/office/drawing/2014/main" id="{A7D3A8FF-CC2A-4D15-AE74-6C3AEEBACC31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Gleichschenkliges Dreieck 108">
              <a:extLst>
                <a:ext uri="{FF2B5EF4-FFF2-40B4-BE49-F238E27FC236}">
                  <a16:creationId xmlns:a16="http://schemas.microsoft.com/office/drawing/2014/main" id="{419BC2E2-7DF8-4FAE-99CB-BF6BD7014C53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4" name="Gruppieren 113">
            <a:extLst>
              <a:ext uri="{FF2B5EF4-FFF2-40B4-BE49-F238E27FC236}">
                <a16:creationId xmlns:a16="http://schemas.microsoft.com/office/drawing/2014/main" id="{58F2D087-50A7-4C32-9B55-1547BFB2D26D}"/>
              </a:ext>
            </a:extLst>
          </p:cNvPr>
          <p:cNvGrpSpPr/>
          <p:nvPr/>
        </p:nvGrpSpPr>
        <p:grpSpPr>
          <a:xfrm>
            <a:off x="6193909" y="5984699"/>
            <a:ext cx="2624506" cy="568981"/>
            <a:chOff x="6300672" y="6297562"/>
            <a:chExt cx="2624506" cy="568981"/>
          </a:xfrm>
        </p:grpSpPr>
        <p:grpSp>
          <p:nvGrpSpPr>
            <p:cNvPr id="97" name="Gruppieren 96">
              <a:extLst>
                <a:ext uri="{FF2B5EF4-FFF2-40B4-BE49-F238E27FC236}">
                  <a16:creationId xmlns:a16="http://schemas.microsoft.com/office/drawing/2014/main" id="{7C4350DA-1F57-4DF2-AF19-37DE1844EBC9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98" name="Flussdiagramm: Alternativer Prozess 97">
                <a:extLst>
                  <a:ext uri="{FF2B5EF4-FFF2-40B4-BE49-F238E27FC236}">
                    <a16:creationId xmlns:a16="http://schemas.microsoft.com/office/drawing/2014/main" id="{DD4A96D0-AD0F-4FBE-B49B-E70BC423A9F3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99" name="Gerader Verbinder 98">
                <a:extLst>
                  <a:ext uri="{FF2B5EF4-FFF2-40B4-BE49-F238E27FC236}">
                    <a16:creationId xmlns:a16="http://schemas.microsoft.com/office/drawing/2014/main" id="{7E3FE539-7DDF-434B-AA42-4C8EC60C4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Flussdiagramm: Alternativer Prozess 99">
                <a:extLst>
                  <a:ext uri="{FF2B5EF4-FFF2-40B4-BE49-F238E27FC236}">
                    <a16:creationId xmlns:a16="http://schemas.microsoft.com/office/drawing/2014/main" id="{BC3C887B-8E5A-482D-B80B-11C0934AF8DC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Textfeld 100">
                <a:extLst>
                  <a:ext uri="{FF2B5EF4-FFF2-40B4-BE49-F238E27FC236}">
                    <a16:creationId xmlns:a16="http://schemas.microsoft.com/office/drawing/2014/main" id="{99796E35-5E25-44A3-8A57-A4C1DD6C44E1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02" name="Textfeld 101">
                <a:extLst>
                  <a:ext uri="{FF2B5EF4-FFF2-40B4-BE49-F238E27FC236}">
                    <a16:creationId xmlns:a16="http://schemas.microsoft.com/office/drawing/2014/main" id="{ADC8B6C5-4BC6-4A25-96A7-213951D0E694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03" name="Grafik 102" descr="Warenkorb mit einfarbiger Füllung">
                <a:extLst>
                  <a:ext uri="{FF2B5EF4-FFF2-40B4-BE49-F238E27FC236}">
                    <a16:creationId xmlns:a16="http://schemas.microsoft.com/office/drawing/2014/main" id="{F25863C5-10DC-46F4-8008-640932AFC2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10" name="Gleichschenkliges Dreieck 109">
              <a:extLst>
                <a:ext uri="{FF2B5EF4-FFF2-40B4-BE49-F238E27FC236}">
                  <a16:creationId xmlns:a16="http://schemas.microsoft.com/office/drawing/2014/main" id="{1F22A893-B866-4FF0-91CC-19A143B88035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Gleichschenkliges Dreieck 110">
              <a:extLst>
                <a:ext uri="{FF2B5EF4-FFF2-40B4-BE49-F238E27FC236}">
                  <a16:creationId xmlns:a16="http://schemas.microsoft.com/office/drawing/2014/main" id="{B551B75C-9C58-4399-86F1-E253C72B6EC7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DCB4556F-0619-4199-8701-65E5B87EB3AA}"/>
              </a:ext>
            </a:extLst>
          </p:cNvPr>
          <p:cNvGrpSpPr/>
          <p:nvPr/>
        </p:nvGrpSpPr>
        <p:grpSpPr>
          <a:xfrm>
            <a:off x="199466" y="9435816"/>
            <a:ext cx="2624506" cy="568981"/>
            <a:chOff x="185145" y="6308791"/>
            <a:chExt cx="2624506" cy="568981"/>
          </a:xfrm>
        </p:grpSpPr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37A34B89-A195-4514-9ACD-8170ABA16B53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119" name="Flussdiagramm: Alternativer Prozess 118">
                <a:extLst>
                  <a:ext uri="{FF2B5EF4-FFF2-40B4-BE49-F238E27FC236}">
                    <a16:creationId xmlns:a16="http://schemas.microsoft.com/office/drawing/2014/main" id="{5E4C4460-3E2B-4AFF-AEC2-C642EDB7163D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0" name="Gerader Verbinder 119">
                <a:extLst>
                  <a:ext uri="{FF2B5EF4-FFF2-40B4-BE49-F238E27FC236}">
                    <a16:creationId xmlns:a16="http://schemas.microsoft.com/office/drawing/2014/main" id="{0F2AF01B-89A4-4CC2-95AB-76B9727415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1" name="Flussdiagramm: Alternativer Prozess 120">
                <a:extLst>
                  <a:ext uri="{FF2B5EF4-FFF2-40B4-BE49-F238E27FC236}">
                    <a16:creationId xmlns:a16="http://schemas.microsoft.com/office/drawing/2014/main" id="{5977E864-BCB1-4DD8-A2E4-3D06FC7E5D1D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2" name="Textfeld 121">
                <a:extLst>
                  <a:ext uri="{FF2B5EF4-FFF2-40B4-BE49-F238E27FC236}">
                    <a16:creationId xmlns:a16="http://schemas.microsoft.com/office/drawing/2014/main" id="{E70E6F0B-AD9D-4D15-9741-E17B96977EB5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23" name="Textfeld 122">
                <a:extLst>
                  <a:ext uri="{FF2B5EF4-FFF2-40B4-BE49-F238E27FC236}">
                    <a16:creationId xmlns:a16="http://schemas.microsoft.com/office/drawing/2014/main" id="{965E033E-07C3-47A9-8069-2EB5537E8995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24" name="Grafik 123" descr="Warenkorb mit einfarbiger Füllung">
                <a:extLst>
                  <a:ext uri="{FF2B5EF4-FFF2-40B4-BE49-F238E27FC236}">
                    <a16:creationId xmlns:a16="http://schemas.microsoft.com/office/drawing/2014/main" id="{E7ED44BE-CAA2-4DB3-85C3-3334FE8722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17" name="Gleichschenkliges Dreieck 116">
              <a:extLst>
                <a:ext uri="{FF2B5EF4-FFF2-40B4-BE49-F238E27FC236}">
                  <a16:creationId xmlns:a16="http://schemas.microsoft.com/office/drawing/2014/main" id="{95BB819A-59C9-4596-9CE2-3E35DA6552E5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Gleichschenkliges Dreieck 117">
              <a:extLst>
                <a:ext uri="{FF2B5EF4-FFF2-40B4-BE49-F238E27FC236}">
                  <a16:creationId xmlns:a16="http://schemas.microsoft.com/office/drawing/2014/main" id="{5718A243-4C40-42F9-BEAA-B63B0BC4C82B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5" name="Gruppieren 124">
            <a:extLst>
              <a:ext uri="{FF2B5EF4-FFF2-40B4-BE49-F238E27FC236}">
                <a16:creationId xmlns:a16="http://schemas.microsoft.com/office/drawing/2014/main" id="{F707DBDC-7A07-48E2-9C32-2B15FBA0A66E}"/>
              </a:ext>
            </a:extLst>
          </p:cNvPr>
          <p:cNvGrpSpPr/>
          <p:nvPr/>
        </p:nvGrpSpPr>
        <p:grpSpPr>
          <a:xfrm>
            <a:off x="3300311" y="9443424"/>
            <a:ext cx="2624506" cy="568981"/>
            <a:chOff x="3300131" y="6286892"/>
            <a:chExt cx="2624506" cy="568981"/>
          </a:xfrm>
        </p:grpSpPr>
        <p:grpSp>
          <p:nvGrpSpPr>
            <p:cNvPr id="126" name="Gruppieren 125">
              <a:extLst>
                <a:ext uri="{FF2B5EF4-FFF2-40B4-BE49-F238E27FC236}">
                  <a16:creationId xmlns:a16="http://schemas.microsoft.com/office/drawing/2014/main" id="{EF2076FD-E6CD-442E-B4DD-F4F8762A1EA8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129" name="Flussdiagramm: Alternativer Prozess 128">
                <a:extLst>
                  <a:ext uri="{FF2B5EF4-FFF2-40B4-BE49-F238E27FC236}">
                    <a16:creationId xmlns:a16="http://schemas.microsoft.com/office/drawing/2014/main" id="{543CBC5D-71BA-40A3-9FDF-463403072186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0" name="Gerader Verbinder 129">
                <a:extLst>
                  <a:ext uri="{FF2B5EF4-FFF2-40B4-BE49-F238E27FC236}">
                    <a16:creationId xmlns:a16="http://schemas.microsoft.com/office/drawing/2014/main" id="{29229BAD-0CCA-467A-9564-C54A790497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Flussdiagramm: Alternativer Prozess 130">
                <a:extLst>
                  <a:ext uri="{FF2B5EF4-FFF2-40B4-BE49-F238E27FC236}">
                    <a16:creationId xmlns:a16="http://schemas.microsoft.com/office/drawing/2014/main" id="{522E63CC-E82F-471D-8191-15C1D9A3A42D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2" name="Textfeld 131">
                <a:extLst>
                  <a:ext uri="{FF2B5EF4-FFF2-40B4-BE49-F238E27FC236}">
                    <a16:creationId xmlns:a16="http://schemas.microsoft.com/office/drawing/2014/main" id="{5AA6E81C-B3D7-4594-859A-7E63F6DACAC3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133" name="Textfeld 132">
                <a:extLst>
                  <a:ext uri="{FF2B5EF4-FFF2-40B4-BE49-F238E27FC236}">
                    <a16:creationId xmlns:a16="http://schemas.microsoft.com/office/drawing/2014/main" id="{19340AF1-9E26-4E8B-9B02-CFF775862FAF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134" name="Grafik 133" descr="Warenkorb mit einfarbiger Füllung">
                <a:extLst>
                  <a:ext uri="{FF2B5EF4-FFF2-40B4-BE49-F238E27FC236}">
                    <a16:creationId xmlns:a16="http://schemas.microsoft.com/office/drawing/2014/main" id="{80FDCCC2-B9EA-4371-BF72-A031D42C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27" name="Gleichschenkliges Dreieck 126">
              <a:extLst>
                <a:ext uri="{FF2B5EF4-FFF2-40B4-BE49-F238E27FC236}">
                  <a16:creationId xmlns:a16="http://schemas.microsoft.com/office/drawing/2014/main" id="{30FEBD7C-7687-4169-8E86-A88282B4092B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Gleichschenkliges Dreieck 127">
              <a:extLst>
                <a:ext uri="{FF2B5EF4-FFF2-40B4-BE49-F238E27FC236}">
                  <a16:creationId xmlns:a16="http://schemas.microsoft.com/office/drawing/2014/main" id="{FD0D394C-BFE8-4446-9EFB-B3A0DF862533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7ADEBEBB-9FAC-4040-A3A7-6DC248140F64}"/>
              </a:ext>
            </a:extLst>
          </p:cNvPr>
          <p:cNvGrpSpPr/>
          <p:nvPr/>
        </p:nvGrpSpPr>
        <p:grpSpPr>
          <a:xfrm>
            <a:off x="6289783" y="9441728"/>
            <a:ext cx="2624506" cy="568981"/>
            <a:chOff x="6300672" y="6297562"/>
            <a:chExt cx="2624506" cy="568981"/>
          </a:xfrm>
        </p:grpSpPr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B4E51EA5-CC41-4186-89DC-6D3C057048FD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139" name="Flussdiagramm: Alternativer Prozess 138">
                <a:extLst>
                  <a:ext uri="{FF2B5EF4-FFF2-40B4-BE49-F238E27FC236}">
                    <a16:creationId xmlns:a16="http://schemas.microsoft.com/office/drawing/2014/main" id="{3F9F58AA-A51C-4FCB-8C34-6EFEB63C64DD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40" name="Gerader Verbinder 139">
                <a:extLst>
                  <a:ext uri="{FF2B5EF4-FFF2-40B4-BE49-F238E27FC236}">
                    <a16:creationId xmlns:a16="http://schemas.microsoft.com/office/drawing/2014/main" id="{2728B41E-D802-4C7F-AC11-5869EA26A7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1" name="Flussdiagramm: Alternativer Prozess 140">
                <a:extLst>
                  <a:ext uri="{FF2B5EF4-FFF2-40B4-BE49-F238E27FC236}">
                    <a16:creationId xmlns:a16="http://schemas.microsoft.com/office/drawing/2014/main" id="{0580FC64-8238-4E55-A6FA-70A7293E733C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42" name="Textfeld 141">
                <a:extLst>
                  <a:ext uri="{FF2B5EF4-FFF2-40B4-BE49-F238E27FC236}">
                    <a16:creationId xmlns:a16="http://schemas.microsoft.com/office/drawing/2014/main" id="{A654E5CD-3070-44F2-A01C-CBA89FFE3006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43" name="Textfeld 142">
                <a:extLst>
                  <a:ext uri="{FF2B5EF4-FFF2-40B4-BE49-F238E27FC236}">
                    <a16:creationId xmlns:a16="http://schemas.microsoft.com/office/drawing/2014/main" id="{DD90EDCA-7230-4857-B271-3DA568B4168D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44" name="Grafik 143" descr="Warenkorb mit einfarbiger Füllung">
                <a:extLst>
                  <a:ext uri="{FF2B5EF4-FFF2-40B4-BE49-F238E27FC236}">
                    <a16:creationId xmlns:a16="http://schemas.microsoft.com/office/drawing/2014/main" id="{DA363E2F-4077-4787-9F83-FFDBE12C5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37" name="Gleichschenkliges Dreieck 136">
              <a:extLst>
                <a:ext uri="{FF2B5EF4-FFF2-40B4-BE49-F238E27FC236}">
                  <a16:creationId xmlns:a16="http://schemas.microsoft.com/office/drawing/2014/main" id="{014AB2BC-DE13-4B36-A1B9-1DFD2A9D5B10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8" name="Gleichschenkliges Dreieck 137">
              <a:extLst>
                <a:ext uri="{FF2B5EF4-FFF2-40B4-BE49-F238E27FC236}">
                  <a16:creationId xmlns:a16="http://schemas.microsoft.com/office/drawing/2014/main" id="{87A73866-D657-42EC-8082-1E85E9E22770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5" name="Gruppieren 144">
            <a:extLst>
              <a:ext uri="{FF2B5EF4-FFF2-40B4-BE49-F238E27FC236}">
                <a16:creationId xmlns:a16="http://schemas.microsoft.com/office/drawing/2014/main" id="{421E8B11-4386-44E8-A424-7675B6548D20}"/>
              </a:ext>
            </a:extLst>
          </p:cNvPr>
          <p:cNvGrpSpPr/>
          <p:nvPr/>
        </p:nvGrpSpPr>
        <p:grpSpPr>
          <a:xfrm>
            <a:off x="142245" y="12749422"/>
            <a:ext cx="2624506" cy="581903"/>
            <a:chOff x="185145" y="6308791"/>
            <a:chExt cx="2624506" cy="568981"/>
          </a:xfrm>
        </p:grpSpPr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3B456FB8-2091-4214-9205-F1704DD15EC4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149" name="Flussdiagramm: Alternativer Prozess 148">
                <a:extLst>
                  <a:ext uri="{FF2B5EF4-FFF2-40B4-BE49-F238E27FC236}">
                    <a16:creationId xmlns:a16="http://schemas.microsoft.com/office/drawing/2014/main" id="{FD71FCA2-D888-49FF-93D3-704B9A4FAB13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50" name="Gerader Verbinder 149">
                <a:extLst>
                  <a:ext uri="{FF2B5EF4-FFF2-40B4-BE49-F238E27FC236}">
                    <a16:creationId xmlns:a16="http://schemas.microsoft.com/office/drawing/2014/main" id="{E25A0E02-22CD-44D8-AC87-12A810A0A3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Flussdiagramm: Alternativer Prozess 150">
                <a:extLst>
                  <a:ext uri="{FF2B5EF4-FFF2-40B4-BE49-F238E27FC236}">
                    <a16:creationId xmlns:a16="http://schemas.microsoft.com/office/drawing/2014/main" id="{9E00A765-D824-4B9B-8A23-7F904C9E62A4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2" name="Textfeld 151">
                <a:extLst>
                  <a:ext uri="{FF2B5EF4-FFF2-40B4-BE49-F238E27FC236}">
                    <a16:creationId xmlns:a16="http://schemas.microsoft.com/office/drawing/2014/main" id="{55F3CC00-5BFD-4BA6-8A3C-E4219705F57A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53" name="Textfeld 152">
                <a:extLst>
                  <a:ext uri="{FF2B5EF4-FFF2-40B4-BE49-F238E27FC236}">
                    <a16:creationId xmlns:a16="http://schemas.microsoft.com/office/drawing/2014/main" id="{E7888BE4-F3CC-4754-8B6A-9B1DDC64F91A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54" name="Grafik 153" descr="Warenkorb mit einfarbiger Füllung">
                <a:extLst>
                  <a:ext uri="{FF2B5EF4-FFF2-40B4-BE49-F238E27FC236}">
                    <a16:creationId xmlns:a16="http://schemas.microsoft.com/office/drawing/2014/main" id="{2AB672FD-1A5D-4554-92FD-22945FA110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47" name="Gleichschenkliges Dreieck 146">
              <a:extLst>
                <a:ext uri="{FF2B5EF4-FFF2-40B4-BE49-F238E27FC236}">
                  <a16:creationId xmlns:a16="http://schemas.microsoft.com/office/drawing/2014/main" id="{0E561274-AD14-44E6-9957-CD87B906B637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Gleichschenkliges Dreieck 147">
              <a:extLst>
                <a:ext uri="{FF2B5EF4-FFF2-40B4-BE49-F238E27FC236}">
                  <a16:creationId xmlns:a16="http://schemas.microsoft.com/office/drawing/2014/main" id="{B9B5794F-FA4B-4A00-8480-6013C0BDDE7B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5" name="Gruppieren 154">
            <a:extLst>
              <a:ext uri="{FF2B5EF4-FFF2-40B4-BE49-F238E27FC236}">
                <a16:creationId xmlns:a16="http://schemas.microsoft.com/office/drawing/2014/main" id="{329A82D7-F8AC-4BCC-B6FF-1E42B192420F}"/>
              </a:ext>
            </a:extLst>
          </p:cNvPr>
          <p:cNvGrpSpPr/>
          <p:nvPr/>
        </p:nvGrpSpPr>
        <p:grpSpPr>
          <a:xfrm>
            <a:off x="3243090" y="12757030"/>
            <a:ext cx="2624506" cy="581903"/>
            <a:chOff x="3300131" y="6286892"/>
            <a:chExt cx="2624506" cy="568981"/>
          </a:xfrm>
        </p:grpSpPr>
        <p:grpSp>
          <p:nvGrpSpPr>
            <p:cNvPr id="156" name="Gruppieren 155">
              <a:extLst>
                <a:ext uri="{FF2B5EF4-FFF2-40B4-BE49-F238E27FC236}">
                  <a16:creationId xmlns:a16="http://schemas.microsoft.com/office/drawing/2014/main" id="{890320AC-9B6C-4330-A1B5-F688BEA78773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159" name="Flussdiagramm: Alternativer Prozess 158">
                <a:extLst>
                  <a:ext uri="{FF2B5EF4-FFF2-40B4-BE49-F238E27FC236}">
                    <a16:creationId xmlns:a16="http://schemas.microsoft.com/office/drawing/2014/main" id="{E591B36D-1D4E-451D-AC29-FD5D364DB180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60" name="Gerader Verbinder 159">
                <a:extLst>
                  <a:ext uri="{FF2B5EF4-FFF2-40B4-BE49-F238E27FC236}">
                    <a16:creationId xmlns:a16="http://schemas.microsoft.com/office/drawing/2014/main" id="{E4771E0F-F42F-4F21-B1EE-75A326E00B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Flussdiagramm: Alternativer Prozess 160">
                <a:extLst>
                  <a:ext uri="{FF2B5EF4-FFF2-40B4-BE49-F238E27FC236}">
                    <a16:creationId xmlns:a16="http://schemas.microsoft.com/office/drawing/2014/main" id="{560CCF39-7E12-4BC0-BFFD-0535B9629025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2" name="Textfeld 161">
                <a:extLst>
                  <a:ext uri="{FF2B5EF4-FFF2-40B4-BE49-F238E27FC236}">
                    <a16:creationId xmlns:a16="http://schemas.microsoft.com/office/drawing/2014/main" id="{5F5CEE0A-8847-496F-A170-4148DDBE2AA4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163" name="Textfeld 162">
                <a:extLst>
                  <a:ext uri="{FF2B5EF4-FFF2-40B4-BE49-F238E27FC236}">
                    <a16:creationId xmlns:a16="http://schemas.microsoft.com/office/drawing/2014/main" id="{AC5E81D2-F1DC-4854-986E-BF60913D36C7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164" name="Grafik 163" descr="Warenkorb mit einfarbiger Füllung">
                <a:extLst>
                  <a:ext uri="{FF2B5EF4-FFF2-40B4-BE49-F238E27FC236}">
                    <a16:creationId xmlns:a16="http://schemas.microsoft.com/office/drawing/2014/main" id="{B2A3D66D-976F-40CF-99E3-5AEB9A8283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57" name="Gleichschenkliges Dreieck 156">
              <a:extLst>
                <a:ext uri="{FF2B5EF4-FFF2-40B4-BE49-F238E27FC236}">
                  <a16:creationId xmlns:a16="http://schemas.microsoft.com/office/drawing/2014/main" id="{83DACB9F-3B95-455F-B50B-1E6970A83670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8" name="Gleichschenkliges Dreieck 157">
              <a:extLst>
                <a:ext uri="{FF2B5EF4-FFF2-40B4-BE49-F238E27FC236}">
                  <a16:creationId xmlns:a16="http://schemas.microsoft.com/office/drawing/2014/main" id="{E429791E-87D6-4778-A17C-E0F233F2DE7D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5" name="Gruppieren 164">
            <a:extLst>
              <a:ext uri="{FF2B5EF4-FFF2-40B4-BE49-F238E27FC236}">
                <a16:creationId xmlns:a16="http://schemas.microsoft.com/office/drawing/2014/main" id="{98AE6A14-5805-4046-8F01-9BF7851932BB}"/>
              </a:ext>
            </a:extLst>
          </p:cNvPr>
          <p:cNvGrpSpPr/>
          <p:nvPr/>
        </p:nvGrpSpPr>
        <p:grpSpPr>
          <a:xfrm>
            <a:off x="6232562" y="12755334"/>
            <a:ext cx="2624506" cy="581903"/>
            <a:chOff x="6300672" y="6297562"/>
            <a:chExt cx="2624506" cy="568981"/>
          </a:xfrm>
        </p:grpSpPr>
        <p:grpSp>
          <p:nvGrpSpPr>
            <p:cNvPr id="166" name="Gruppieren 165">
              <a:extLst>
                <a:ext uri="{FF2B5EF4-FFF2-40B4-BE49-F238E27FC236}">
                  <a16:creationId xmlns:a16="http://schemas.microsoft.com/office/drawing/2014/main" id="{2CD27870-FD92-4E06-AFF7-4BF4A1FB3BBC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169" name="Flussdiagramm: Alternativer Prozess 168">
                <a:extLst>
                  <a:ext uri="{FF2B5EF4-FFF2-40B4-BE49-F238E27FC236}">
                    <a16:creationId xmlns:a16="http://schemas.microsoft.com/office/drawing/2014/main" id="{2DF53943-B8CF-4210-A723-1BE8C2A8EE09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114D9680-C0D1-473F-B36E-A76447067F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1" name="Flussdiagramm: Alternativer Prozess 170">
                <a:extLst>
                  <a:ext uri="{FF2B5EF4-FFF2-40B4-BE49-F238E27FC236}">
                    <a16:creationId xmlns:a16="http://schemas.microsoft.com/office/drawing/2014/main" id="{09D83602-7299-475B-A25F-62708E582013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2" name="Textfeld 171">
                <a:extLst>
                  <a:ext uri="{FF2B5EF4-FFF2-40B4-BE49-F238E27FC236}">
                    <a16:creationId xmlns:a16="http://schemas.microsoft.com/office/drawing/2014/main" id="{A799620B-A27B-4F24-8D4B-49578E12E5CB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73" name="Textfeld 172">
                <a:extLst>
                  <a:ext uri="{FF2B5EF4-FFF2-40B4-BE49-F238E27FC236}">
                    <a16:creationId xmlns:a16="http://schemas.microsoft.com/office/drawing/2014/main" id="{8F463C9E-E9E7-4B81-B7D1-B2CBA3AE6F61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74" name="Grafik 173" descr="Warenkorb mit einfarbiger Füllung">
                <a:extLst>
                  <a:ext uri="{FF2B5EF4-FFF2-40B4-BE49-F238E27FC236}">
                    <a16:creationId xmlns:a16="http://schemas.microsoft.com/office/drawing/2014/main" id="{6140D2D4-D84B-4B5E-9D6E-0D0A78DDF6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3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67" name="Gleichschenkliges Dreieck 166">
              <a:extLst>
                <a:ext uri="{FF2B5EF4-FFF2-40B4-BE49-F238E27FC236}">
                  <a16:creationId xmlns:a16="http://schemas.microsoft.com/office/drawing/2014/main" id="{0E40C5FD-FE0D-4006-BDB5-6F0D55BB6052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8" name="Gleichschenkliges Dreieck 167">
              <a:extLst>
                <a:ext uri="{FF2B5EF4-FFF2-40B4-BE49-F238E27FC236}">
                  <a16:creationId xmlns:a16="http://schemas.microsoft.com/office/drawing/2014/main" id="{C9682B8B-E0AD-496D-9425-68E94806D436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01994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4" y="11623029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Hier steht Text.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4352D62C-836D-4493-9536-317F04FDA9BD}"/>
              </a:ext>
            </a:extLst>
          </p:cNvPr>
          <p:cNvSpPr/>
          <p:nvPr/>
        </p:nvSpPr>
        <p:spPr>
          <a:xfrm>
            <a:off x="8476586" y="524659"/>
            <a:ext cx="157446" cy="169558"/>
          </a:xfrm>
          <a:prstGeom prst="ellipse">
            <a:avLst/>
          </a:prstGeom>
          <a:solidFill>
            <a:srgbClr val="FFC000"/>
          </a:solidFill>
          <a:ln>
            <a:solidFill>
              <a:srgbClr val="EBE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>
            <a:off x="8176031" y="12635428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 flipH="1" flipV="1">
            <a:off x="109159" y="11052869"/>
            <a:ext cx="707308" cy="936124"/>
          </a:xfrm>
          <a:prstGeom prst="rect">
            <a:avLst/>
          </a:prstGeom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8B386535-7CB5-42BA-B858-C795F719D018}"/>
              </a:ext>
            </a:extLst>
          </p:cNvPr>
          <p:cNvSpPr txBox="1"/>
          <p:nvPr/>
        </p:nvSpPr>
        <p:spPr>
          <a:xfrm>
            <a:off x="314071" y="1123884"/>
            <a:ext cx="245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Warenkorb</a:t>
            </a:r>
          </a:p>
        </p:txBody>
      </p:sp>
      <p:pic>
        <p:nvPicPr>
          <p:cNvPr id="52" name="Grafik 51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7CF4200B-C4DA-4E1C-9326-705B6D3D6BF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19" y="2906633"/>
            <a:ext cx="2520000" cy="152775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EE26451-8F25-4783-B1CC-4508B021CE32}"/>
              </a:ext>
            </a:extLst>
          </p:cNvPr>
          <p:cNvSpPr/>
          <p:nvPr/>
        </p:nvSpPr>
        <p:spPr>
          <a:xfrm>
            <a:off x="214515" y="2420917"/>
            <a:ext cx="8542558" cy="22334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Flussdiagramm: Alternativer Prozess 52">
            <a:extLst>
              <a:ext uri="{FF2B5EF4-FFF2-40B4-BE49-F238E27FC236}">
                <a16:creationId xmlns:a16="http://schemas.microsoft.com/office/drawing/2014/main" id="{9162D5DB-04A7-4C11-8C74-81767B158E62}"/>
              </a:ext>
            </a:extLst>
          </p:cNvPr>
          <p:cNvSpPr/>
          <p:nvPr/>
        </p:nvSpPr>
        <p:spPr>
          <a:xfrm>
            <a:off x="7754546" y="2877201"/>
            <a:ext cx="648595" cy="51713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Multiplikationszeichen 2">
            <a:extLst>
              <a:ext uri="{FF2B5EF4-FFF2-40B4-BE49-F238E27FC236}">
                <a16:creationId xmlns:a16="http://schemas.microsoft.com/office/drawing/2014/main" id="{8D1835DD-2B51-457A-9E95-F09E48FB6F13}"/>
              </a:ext>
            </a:extLst>
          </p:cNvPr>
          <p:cNvSpPr/>
          <p:nvPr/>
        </p:nvSpPr>
        <p:spPr>
          <a:xfrm>
            <a:off x="7845394" y="2906633"/>
            <a:ext cx="468777" cy="487703"/>
          </a:xfrm>
          <a:prstGeom prst="mathMultiply">
            <a:avLst>
              <a:gd name="adj1" fmla="val 1488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D846CAE-913C-41C4-A0CF-8173F4185D76}"/>
              </a:ext>
            </a:extLst>
          </p:cNvPr>
          <p:cNvSpPr txBox="1"/>
          <p:nvPr/>
        </p:nvSpPr>
        <p:spPr>
          <a:xfrm>
            <a:off x="1035253" y="2518907"/>
            <a:ext cx="1404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Ananda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8AB8C99C-EF25-4040-A9F9-C7714E316225}"/>
              </a:ext>
            </a:extLst>
          </p:cNvPr>
          <p:cNvSpPr txBox="1"/>
          <p:nvPr/>
        </p:nvSpPr>
        <p:spPr>
          <a:xfrm>
            <a:off x="6247346" y="3304291"/>
            <a:ext cx="12263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 Black" panose="020B0A04020102020204" pitchFamily="34" charset="0"/>
              </a:rPr>
              <a:t>10,30 €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72D6091-7DF4-48A2-9102-B2C9001A67FD}"/>
              </a:ext>
            </a:extLst>
          </p:cNvPr>
          <p:cNvGrpSpPr/>
          <p:nvPr/>
        </p:nvGrpSpPr>
        <p:grpSpPr>
          <a:xfrm>
            <a:off x="3856766" y="3394336"/>
            <a:ext cx="1107244" cy="517135"/>
            <a:chOff x="3338111" y="3586083"/>
            <a:chExt cx="1107244" cy="517135"/>
          </a:xfrm>
        </p:grpSpPr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56AC2A59-B20E-4F35-A147-D69F61DEA1BE}"/>
                </a:ext>
              </a:extLst>
            </p:cNvPr>
            <p:cNvSpPr txBox="1"/>
            <p:nvPr/>
          </p:nvSpPr>
          <p:spPr>
            <a:xfrm>
              <a:off x="3387049" y="3647399"/>
              <a:ext cx="8601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100 g</a:t>
              </a:r>
            </a:p>
          </p:txBody>
        </p: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D0B8CFC3-F294-4A07-8EB1-5BE448BB0BB0}"/>
                </a:ext>
              </a:extLst>
            </p:cNvPr>
            <p:cNvGrpSpPr/>
            <p:nvPr/>
          </p:nvGrpSpPr>
          <p:grpSpPr>
            <a:xfrm>
              <a:off x="3338111" y="3586083"/>
              <a:ext cx="1107244" cy="517135"/>
              <a:chOff x="3338111" y="3586083"/>
              <a:chExt cx="1107244" cy="517135"/>
            </a:xfrm>
          </p:grpSpPr>
          <p:sp>
            <p:nvSpPr>
              <p:cNvPr id="60" name="Gleichschenkliges Dreieck 59">
                <a:extLst>
                  <a:ext uri="{FF2B5EF4-FFF2-40B4-BE49-F238E27FC236}">
                    <a16:creationId xmlns:a16="http://schemas.microsoft.com/office/drawing/2014/main" id="{1AA7F5A6-FD43-4EDB-A305-4E7B0F7AB097}"/>
                  </a:ext>
                </a:extLst>
              </p:cNvPr>
              <p:cNvSpPr/>
              <p:nvPr/>
            </p:nvSpPr>
            <p:spPr>
              <a:xfrm>
                <a:off x="4167635" y="3694881"/>
                <a:ext cx="127663" cy="124886"/>
              </a:xfrm>
              <a:prstGeom prst="triangl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CD1234DD-3575-4E52-9832-9DC003A3CFE3}"/>
                  </a:ext>
                </a:extLst>
              </p:cNvPr>
              <p:cNvSpPr/>
              <p:nvPr/>
            </p:nvSpPr>
            <p:spPr>
              <a:xfrm rot="10800000">
                <a:off x="4168499" y="3880209"/>
                <a:ext cx="127663" cy="124886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Flussdiagramm: Alternativer Prozess 68">
                <a:extLst>
                  <a:ext uri="{FF2B5EF4-FFF2-40B4-BE49-F238E27FC236}">
                    <a16:creationId xmlns:a16="http://schemas.microsoft.com/office/drawing/2014/main" id="{AC81A937-1AA0-46B6-A8FE-15D4B3076F32}"/>
                  </a:ext>
                </a:extLst>
              </p:cNvPr>
              <p:cNvSpPr/>
              <p:nvPr/>
            </p:nvSpPr>
            <p:spPr>
              <a:xfrm>
                <a:off x="3338111" y="3586083"/>
                <a:ext cx="1107244" cy="517135"/>
              </a:xfrm>
              <a:prstGeom prst="flowChartAlternate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70" name="Textfeld 69">
            <a:extLst>
              <a:ext uri="{FF2B5EF4-FFF2-40B4-BE49-F238E27FC236}">
                <a16:creationId xmlns:a16="http://schemas.microsoft.com/office/drawing/2014/main" id="{D704B42B-9F66-4B59-AF64-7B7F712A6CB2}"/>
              </a:ext>
            </a:extLst>
          </p:cNvPr>
          <p:cNvSpPr txBox="1"/>
          <p:nvPr/>
        </p:nvSpPr>
        <p:spPr>
          <a:xfrm>
            <a:off x="527355" y="2019137"/>
            <a:ext cx="156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Produkt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0B08632D-42FC-462A-92CE-399C865EFB9D}"/>
              </a:ext>
            </a:extLst>
          </p:cNvPr>
          <p:cNvSpPr txBox="1"/>
          <p:nvPr/>
        </p:nvSpPr>
        <p:spPr>
          <a:xfrm>
            <a:off x="3629308" y="2017435"/>
            <a:ext cx="156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Menge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E299E3AD-A09F-4839-A9EE-BB219FD6C148}"/>
              </a:ext>
            </a:extLst>
          </p:cNvPr>
          <p:cNvSpPr txBox="1"/>
          <p:nvPr/>
        </p:nvSpPr>
        <p:spPr>
          <a:xfrm>
            <a:off x="5906657" y="2015448"/>
            <a:ext cx="1735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Preis</a:t>
            </a: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FC044295-8521-47B6-AAE2-D240FF37D515}"/>
              </a:ext>
            </a:extLst>
          </p:cNvPr>
          <p:cNvSpPr txBox="1"/>
          <p:nvPr/>
        </p:nvSpPr>
        <p:spPr>
          <a:xfrm>
            <a:off x="6043854" y="3744737"/>
            <a:ext cx="1742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(10,30 €/ 100g)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CA71A60-719B-49A8-8E5C-F1C117B23CC6}"/>
              </a:ext>
            </a:extLst>
          </p:cNvPr>
          <p:cNvSpPr/>
          <p:nvPr/>
        </p:nvSpPr>
        <p:spPr>
          <a:xfrm>
            <a:off x="4259880" y="5028221"/>
            <a:ext cx="4374152" cy="4025459"/>
          </a:xfrm>
          <a:prstGeom prst="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0BBCAD3B-4C42-441F-BFDA-F57D05E253FA}"/>
              </a:ext>
            </a:extLst>
          </p:cNvPr>
          <p:cNvSpPr txBox="1"/>
          <p:nvPr/>
        </p:nvSpPr>
        <p:spPr>
          <a:xfrm>
            <a:off x="4362753" y="5159683"/>
            <a:ext cx="35656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Zusammenfassung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6A193AF7-01A0-41DB-8B85-F35F0DAD4770}"/>
              </a:ext>
            </a:extLst>
          </p:cNvPr>
          <p:cNvSpPr txBox="1"/>
          <p:nvPr/>
        </p:nvSpPr>
        <p:spPr>
          <a:xfrm>
            <a:off x="4374048" y="5718610"/>
            <a:ext cx="4032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Zwischensumme			10,30 €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9BD33DDF-74FE-42B5-9CB8-EA623A5E25AC}"/>
              </a:ext>
            </a:extLst>
          </p:cNvPr>
          <p:cNvSpPr txBox="1"/>
          <p:nvPr/>
        </p:nvSpPr>
        <p:spPr>
          <a:xfrm>
            <a:off x="4371597" y="6137341"/>
            <a:ext cx="4032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Versandkosten			  	  4,80 €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D0C46B2-4BE5-47D8-B451-0C530831C757}"/>
              </a:ext>
            </a:extLst>
          </p:cNvPr>
          <p:cNvCxnSpPr/>
          <p:nvPr/>
        </p:nvCxnSpPr>
        <p:spPr>
          <a:xfrm>
            <a:off x="4371597" y="6719456"/>
            <a:ext cx="406067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85B902F1-D4DC-4D1A-ABDD-13505465BDD5}"/>
              </a:ext>
            </a:extLst>
          </p:cNvPr>
          <p:cNvSpPr txBox="1"/>
          <p:nvPr/>
        </p:nvSpPr>
        <p:spPr>
          <a:xfrm>
            <a:off x="4383034" y="6901059"/>
            <a:ext cx="4127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Gesamtsumme		15,10 €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1F284303-79D2-49F8-A467-5A5BE253CBDE}"/>
              </a:ext>
            </a:extLst>
          </p:cNvPr>
          <p:cNvGrpSpPr/>
          <p:nvPr/>
        </p:nvGrpSpPr>
        <p:grpSpPr>
          <a:xfrm>
            <a:off x="4503195" y="7705919"/>
            <a:ext cx="3887522" cy="982433"/>
            <a:chOff x="4639712" y="7756965"/>
            <a:chExt cx="3887522" cy="982433"/>
          </a:xfrm>
        </p:grpSpPr>
        <p:sp>
          <p:nvSpPr>
            <p:cNvPr id="84" name="Flussdiagramm: Alternativer Prozess 83">
              <a:extLst>
                <a:ext uri="{FF2B5EF4-FFF2-40B4-BE49-F238E27FC236}">
                  <a16:creationId xmlns:a16="http://schemas.microsoft.com/office/drawing/2014/main" id="{A3E497A5-49FF-4B20-8CE8-2CF4DDF84C7A}"/>
                </a:ext>
              </a:extLst>
            </p:cNvPr>
            <p:cNvSpPr/>
            <p:nvPr/>
          </p:nvSpPr>
          <p:spPr>
            <a:xfrm>
              <a:off x="4639712" y="7756965"/>
              <a:ext cx="3887522" cy="982433"/>
            </a:xfrm>
            <a:prstGeom prst="flowChartAlternateProcess">
              <a:avLst/>
            </a:prstGeom>
            <a:solidFill>
              <a:srgbClr val="0F222D"/>
            </a:solidFill>
            <a:ln>
              <a:solidFill>
                <a:srgbClr val="FFF5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3D689F78-E10D-4F80-8916-4020EDE7FDFE}"/>
                </a:ext>
              </a:extLst>
            </p:cNvPr>
            <p:cNvSpPr txBox="1"/>
            <p:nvPr/>
          </p:nvSpPr>
          <p:spPr>
            <a:xfrm>
              <a:off x="5110144" y="7986571"/>
              <a:ext cx="27352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rgbClr val="FFF5D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Weiter zur Kasse</a:t>
              </a:r>
            </a:p>
          </p:txBody>
        </p:sp>
      </p:grpSp>
      <p:pic>
        <p:nvPicPr>
          <p:cNvPr id="16" name="Grafik 15" descr="Ein Bild, das Essen, drinnen, Schokolade, gegessen enthält.&#10;&#10;Automatisch generierte Beschreibung">
            <a:extLst>
              <a:ext uri="{FF2B5EF4-FFF2-40B4-BE49-F238E27FC236}">
                <a16:creationId xmlns:a16="http://schemas.microsoft.com/office/drawing/2014/main" id="{26714763-0664-4278-9B10-82B559AAA80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68"/>
          <a:stretch/>
        </p:blipFill>
        <p:spPr>
          <a:xfrm>
            <a:off x="360883" y="5028221"/>
            <a:ext cx="3642855" cy="4025459"/>
          </a:xfrm>
          <a:prstGeom prst="rect">
            <a:avLst/>
          </a:prstGeom>
        </p:spPr>
      </p:pic>
      <p:pic>
        <p:nvPicPr>
          <p:cNvPr id="90" name="Grafik 89" descr="Ein Bild, das Tasse, Tisch, Glas, Essen enthält.&#10;&#10;Automatisch generierte Beschreibung">
            <a:extLst>
              <a:ext uri="{FF2B5EF4-FFF2-40B4-BE49-F238E27FC236}">
                <a16:creationId xmlns:a16="http://schemas.microsoft.com/office/drawing/2014/main" id="{E4245B61-DBF1-4094-A6C0-9986463DA23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684" y="9495294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2" name="Grafik 91" descr="Ein Bild, das Tisch, Tasse, Glas enthält.&#10;&#10;Automatisch generierte Beschreibung">
            <a:extLst>
              <a:ext uri="{FF2B5EF4-FFF2-40B4-BE49-F238E27FC236}">
                <a16:creationId xmlns:a16="http://schemas.microsoft.com/office/drawing/2014/main" id="{A3A52C91-B408-4E67-8579-94049238DCE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34" y="9503183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4" name="Grafik 93" descr="Ein Bild, das Tasse, Tisch, Glas, Getränk enthält.&#10;&#10;Automatisch generierte Beschreibung">
            <a:extLst>
              <a:ext uri="{FF2B5EF4-FFF2-40B4-BE49-F238E27FC236}">
                <a16:creationId xmlns:a16="http://schemas.microsoft.com/office/drawing/2014/main" id="{C170A244-B7C7-442E-88D3-E2B3B16C7D7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584" y="9511072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Grafik 95" descr="Ein Bild, das Tasse, Tisch, Glas, Teller enthält.&#10;&#10;Automatisch generierte Beschreibung">
            <a:extLst>
              <a:ext uri="{FF2B5EF4-FFF2-40B4-BE49-F238E27FC236}">
                <a16:creationId xmlns:a16="http://schemas.microsoft.com/office/drawing/2014/main" id="{A6EA10E4-D066-4053-AD98-9E37D327643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34" y="9487405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Grafik 97" descr="Ein Bild, das Tisch, Tasse, Glas, drinnen enthält.&#10;&#10;Automatisch generierte Beschreibung">
            <a:extLst>
              <a:ext uri="{FF2B5EF4-FFF2-40B4-BE49-F238E27FC236}">
                <a16:creationId xmlns:a16="http://schemas.microsoft.com/office/drawing/2014/main" id="{133DDE7C-4BEF-4591-AA56-087830560F7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32" y="9518960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668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91CE382-E8CB-4619-848D-979B266AA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9064"/>
            <a:ext cx="8999538" cy="566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5677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410</Words>
  <Application>Microsoft Office PowerPoint</Application>
  <PresentationFormat>Benutzerdefiniert</PresentationFormat>
  <Paragraphs>85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Nicole Temper</dc:creator>
  <cp:lastModifiedBy>Nicole Temper</cp:lastModifiedBy>
  <cp:revision>5</cp:revision>
  <dcterms:created xsi:type="dcterms:W3CDTF">2022-03-20T11:34:47Z</dcterms:created>
  <dcterms:modified xsi:type="dcterms:W3CDTF">2022-03-21T19:45:51Z</dcterms:modified>
</cp:coreProperties>
</file>

<file path=docProps/thumbnail.jpeg>
</file>